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81" r:id="rId22"/>
    <p:sldId id="280" r:id="rId23"/>
    <p:sldId id="279" r:id="rId24"/>
    <p:sldId id="278" r:id="rId25"/>
    <p:sldId id="277" r:id="rId26"/>
    <p:sldId id="282" r:id="rId27"/>
    <p:sldId id="283" r:id="rId28"/>
    <p:sldId id="284" r:id="rId29"/>
    <p:sldId id="285" r:id="rId30"/>
    <p:sldId id="289" r:id="rId31"/>
    <p:sldId id="286" r:id="rId32"/>
    <p:sldId id="287" r:id="rId33"/>
    <p:sldId id="298" r:id="rId34"/>
    <p:sldId id="288" r:id="rId35"/>
    <p:sldId id="293" r:id="rId36"/>
    <p:sldId id="292" r:id="rId37"/>
    <p:sldId id="299" r:id="rId38"/>
    <p:sldId id="291" r:id="rId39"/>
    <p:sldId id="290" r:id="rId40"/>
    <p:sldId id="294" r:id="rId41"/>
    <p:sldId id="297" r:id="rId42"/>
    <p:sldId id="296" r:id="rId43"/>
    <p:sldId id="295" r:id="rId44"/>
    <p:sldId id="300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37"/>
  </p:normalViewPr>
  <p:slideViewPr>
    <p:cSldViewPr snapToGrid="0" snapToObjects="1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5F6B2-6E8C-7840-A7BA-4D236E05F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E82BE8-2E87-2844-9F43-ED4AAB15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3AC1F-FD17-2640-8BA5-A515F3FC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DC0ADB-C907-0B4B-A62C-8A1311B2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0090D-BD44-4943-95C5-79BF6AC9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63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9FA50-1FE7-C047-8B5A-14725A1B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9943C5-B00D-BF42-BBF0-7C93C3412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6A9EA-8D2C-DD44-B87C-F8FA318D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7FC42-8CC9-B44B-A331-139942D0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14FB6C-A40D-5447-8513-5D9F938D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2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99D1F-17CF-7246-8816-A477509EE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886825-57DF-444B-9D47-5648C0FA0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78215-FA31-1D49-B9AD-735C2355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836FC-2976-4349-BB6E-AEEA336D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D265C-7EA3-834D-B3A1-E4C20D18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95408-60C0-0142-BDF4-9C75E461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E16A3-4C89-9045-B41F-A57761D0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0703C-5191-4F44-A713-270E95EB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B448A-B506-D541-9B1F-B1DD1A36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E75EB-FBA5-2945-9858-E9306875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76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80B1B-6546-2D49-88CF-DD0574DD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BB6E9-68FD-AA4F-A419-CC2629D9E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DF245A-302E-1145-90A3-74CC0DB7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76A808-2C6B-AF49-8586-1436CF8D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8237D2-C7C2-254C-B9CD-8208373B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29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24575-3C1C-DB4B-BC72-1EE4A7D8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A977F-4E83-5346-8F13-29AB8D796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C552F8-3F28-0341-A168-D4EA5ED6A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1E36A-431B-A248-8398-D5C99D30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879690-8FA7-4840-9C1A-923BB7BD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DF8183-E825-AA45-A2DE-719308B9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91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F4F19-81E3-AC43-9BF1-0B4F3014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F075A-D56D-6540-9DEC-D5AD1391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08CAC-3BD2-364A-AF31-04225FA27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E2A5-BE32-9F49-A8D8-561300F93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AE5011-0D9F-914F-AF9A-7F3008AA3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0769C2-3B46-0647-8FC8-96F02C94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0D0A4B-2CCC-2048-B6DF-B48BEECA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0AAD3A-8ACA-B34D-907F-58B720C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A9252-2ACA-2148-A474-3846398E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1C0DB6-027B-D34F-8656-99BB62C7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9C3427-D681-DE48-86FE-BE19FD1F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09C057-F436-3C42-9DF9-D00105FC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22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EE256C-F780-C94A-B9F0-094098BA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08D477-60B9-2443-AA76-B763C14A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F852CE-769A-D74A-A29B-57428F03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3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DB92E-60E6-1944-8793-E3D95AE1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97E51-F6E4-874F-BCE8-6B688B1E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92B235-25D9-9345-BDCC-F0CF7872A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7FB07-01BD-3845-B29F-D3D555F6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E69B83-5B93-DB43-9E25-CB1C08E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B401F5-BAB7-D444-A9F7-4FF67955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2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0B4DD-3B66-C141-8488-B3D3C036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5794C9-4732-9A40-9CFB-02E6A3CD1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388C4D-7AF1-6A4D-A783-72C67963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FC9CDA-5B8E-C947-B8D9-1510A9B0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4B6DC2-6071-9D45-8335-CD505FE3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378A9-5F58-F94E-97A3-EA8E9364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4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4B1CED-0E1E-2D42-8BEC-B57D9D0B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18821C-FC94-BE49-BBDD-07C1EB0E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0476BD-926B-1D40-A33E-DAA21CDE4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0E68-0233-DE47-8E02-A0161BDE302C}" type="datetimeFigureOut">
              <a:rPr lang="es-ES" smtClean="0"/>
              <a:t>28/9/20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82F74-CBF0-9146-9A1A-5E877FA15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BF1E8-E5A9-A94B-BA6F-970AACBB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E436-BBE8-9A42-BDA4-AD71895A7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5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umroad.com/logopedialetraaletr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057">
            <a:extLst>
              <a:ext uri="{FF2B5EF4-FFF2-40B4-BE49-F238E27FC236}">
                <a16:creationId xmlns:a16="http://schemas.microsoft.com/office/drawing/2014/main" id="{C1771D74-AEE2-DF43-89DA-147A9AD5D9E6}"/>
              </a:ext>
            </a:extLst>
          </p:cNvPr>
          <p:cNvSpPr txBox="1"/>
          <p:nvPr/>
        </p:nvSpPr>
        <p:spPr>
          <a:xfrm>
            <a:off x="682625" y="401500"/>
            <a:ext cx="10826750" cy="1011555"/>
          </a:xfrm>
          <a:prstGeom prst="rect">
            <a:avLst/>
          </a:prstGeom>
          <a:solidFill>
            <a:srgbClr val="F4DDFF">
              <a:alpha val="7882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800">
                <a:effectLst/>
                <a:latin typeface="Chalkduster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Conciencia fonológica</a:t>
            </a:r>
            <a:endParaRPr lang="es-E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 de texto 1269">
            <a:extLst>
              <a:ext uri="{FF2B5EF4-FFF2-40B4-BE49-F238E27FC236}">
                <a16:creationId xmlns:a16="http://schemas.microsoft.com/office/drawing/2014/main" id="{78E123F5-B283-9843-B314-EBAF7B8975B3}"/>
              </a:ext>
            </a:extLst>
          </p:cNvPr>
          <p:cNvSpPr txBox="1"/>
          <p:nvPr/>
        </p:nvSpPr>
        <p:spPr>
          <a:xfrm>
            <a:off x="450000" y="1413055"/>
            <a:ext cx="10826750" cy="1011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800" dirty="0">
                <a:effectLst/>
                <a:latin typeface="Chalkduster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Las vocales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0A88EC35-6288-194F-A657-E8F55D1145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16" y="2367519"/>
            <a:ext cx="3142718" cy="289043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CCEB6F3-E61E-B74C-A7A3-A089BACE4D40}"/>
              </a:ext>
            </a:extLst>
          </p:cNvPr>
          <p:cNvGrpSpPr/>
          <p:nvPr/>
        </p:nvGrpSpPr>
        <p:grpSpPr>
          <a:xfrm>
            <a:off x="4292016" y="5341088"/>
            <a:ext cx="3993511" cy="686435"/>
            <a:chOff x="2120863" y="-68656"/>
            <a:chExt cx="3994187" cy="68714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93EBA40-F85B-1F44-989E-B3FB9B656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863" y="-68656"/>
              <a:ext cx="609600" cy="68714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EE5763B-151F-1E40-9056-57ABB1653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152400"/>
              <a:ext cx="539115" cy="466090"/>
            </a:xfrm>
            <a:prstGeom prst="rect">
              <a:avLst/>
            </a:prstGeom>
          </p:spPr>
        </p:pic>
        <p:sp>
          <p:nvSpPr>
            <p:cNvPr id="11" name="CuadroTexto 1">
              <a:extLst>
                <a:ext uri="{FF2B5EF4-FFF2-40B4-BE49-F238E27FC236}">
                  <a16:creationId xmlns:a16="http://schemas.microsoft.com/office/drawing/2014/main" id="{776B79DA-7C1C-8040-AE41-D10E7FE1F4B2}"/>
                </a:ext>
              </a:extLst>
            </p:cNvPr>
            <p:cNvSpPr txBox="1"/>
            <p:nvPr/>
          </p:nvSpPr>
          <p:spPr>
            <a:xfrm>
              <a:off x="2971800" y="209550"/>
              <a:ext cx="3143250" cy="3390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sz="16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es-ES" sz="1600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Logopedía</a:t>
              </a:r>
              <a:r>
                <a:rPr lang="es-ES" sz="16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letra A letra</a:t>
              </a:r>
              <a:endPara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0B2112AB-DE6A-1B42-BA4E-3CF006BFE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4" y="6186091"/>
            <a:ext cx="9716770" cy="44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457200" algn="ctr"/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Autora: Fina Mari Bernal-Logopedia letra a letra 	       </a:t>
            </a:r>
            <a:r>
              <a:rPr lang="es-E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https://gumroad.com/logopedialetraaletra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1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4D29DE-105A-8642-B6AA-782A3624FA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28" y="1304499"/>
            <a:ext cx="3013743" cy="2998166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4F84A5-1AF5-6640-88DF-AFE1B7F6BBB0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392040-3FF7-C749-BB98-D037BE141D80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61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B7B9DAB-ABDE-F742-9A11-EEE67AC83F5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78" y="886088"/>
            <a:ext cx="3908379" cy="3205962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516D45-0107-4747-80DA-4EA0ED436D13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230372-AC92-6F41-B0D4-CAA556801B8D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67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A56E292-BBB2-7643-839B-F6D1EBE19E4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45" y="886088"/>
            <a:ext cx="3458645" cy="3416575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DC1028-3C30-B748-BB89-DBC843267128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7B6207-46C8-7B4B-A351-F8B920238AC0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75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BD24CEF-5014-154F-B99B-8E2A6613B7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21" y="964220"/>
            <a:ext cx="4208558" cy="3239381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D6050F-9447-0148-B0FE-860F448B3286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472C0B-42B7-E144-9ECF-0ED2EE9B9B01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72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225FB1E-B520-3B4B-8C26-6E0EE907A4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30" y="992163"/>
            <a:ext cx="3836447" cy="3187298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61A6C1-149A-BF45-9A8B-2CA412411996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1B2A8C-5E95-AB43-957A-9CB7F9F08F39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09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AAD5D9-0470-9646-BF3C-7666BFF589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681204"/>
            <a:ext cx="3321763" cy="3707089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ECC78F-2D94-214C-AA44-92255505609D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F5F8C9-FDBC-FA43-90BE-839F33CB4198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88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B7E13A-793B-2C4E-944B-09756AD38AF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91" y="816974"/>
            <a:ext cx="4058518" cy="3533974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72E80C-F00D-0A48-8E70-81AB225D7610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03C402-5F13-3F43-B620-23DB1A7C267F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15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16F542-4F1F-A14E-A343-227FBB5ECE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817277"/>
            <a:ext cx="3373239" cy="3484760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D0A53A-706D-044A-AE87-6234106CB9EC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419C66-6C34-FC42-9B0B-4A341520D1D2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92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219B02F-C03B-3245-9021-6DAF3437FDF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/>
          <a:stretch/>
        </p:blipFill>
        <p:spPr>
          <a:xfrm>
            <a:off x="4638581" y="905173"/>
            <a:ext cx="2775373" cy="3304225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6F9559-7566-B147-A8FB-4BA8ED655F8B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270C9F-5FC2-1F46-9FDE-FE0408A74D12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3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A56AB59-5696-CC40-8A37-2EE8A4611A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15" y="1149370"/>
            <a:ext cx="3952505" cy="3317514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4E1C0C-71EB-E148-B54A-699E6346F7B4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E9159B-55BA-974B-BC41-93A78B92E250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1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3D0FB2C-2532-CD44-A868-D4A7683085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75" y="610413"/>
            <a:ext cx="4634834" cy="3968810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2F558-D9D0-AD45-9FEB-2EE1E977828F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E94B9F-D1CC-D648-8753-A06DD7AA0B9C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30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7AF5302-B430-474D-8F58-9BAF459E9B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83" y="1129140"/>
            <a:ext cx="4141241" cy="3221808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FEB876-7F5E-4C4C-AF2A-9F0084401B7F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0709C5-6FF5-4349-9868-C98E00265876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41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36DF6FD-5B3A-6248-98A5-C8F3DB46E1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48" y="886090"/>
            <a:ext cx="3265449" cy="3237336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1E4C1-854A-4A48-8B24-666FEB4DFCF4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4C3782-8C38-9B4F-AED9-FD5DF313DD1D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86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32072" y="2422773"/>
              <a:ext cx="992684" cy="863487"/>
              <a:chOff x="-1294190" y="125093"/>
              <a:chExt cx="993228" cy="864136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94190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C1D366A-5955-C349-B92E-F81F74D87F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81" y="1024111"/>
            <a:ext cx="3155006" cy="3087685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7EA378-5986-D142-B1E4-D2441400FA9D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CB73A7-887E-1344-B268-B742CC45B7B8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54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CD4CCE9-8575-7B48-AA0F-C168E822BFD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919916"/>
            <a:ext cx="3302323" cy="3283685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8DD05C-8E34-3B4F-8DB0-53060E7ABB33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0A37E8C-4675-B043-AB97-0D9E5653DD1D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1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50399" y="2422773"/>
              <a:ext cx="992684" cy="863487"/>
              <a:chOff x="-1275853" y="125093"/>
              <a:chExt cx="993228" cy="864136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75853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4BC8889-C62C-5B48-8AAE-6D09035646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46" y="1085637"/>
            <a:ext cx="3775914" cy="3217028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392CAC-8AB2-3F47-BA0A-0CBE7628684A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A08135-84CD-914B-82DE-0A2D6E612529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520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3A90C44-2631-7945-A32F-8AF9078B50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67" y="962316"/>
            <a:ext cx="3563020" cy="3388067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D9306F-1057-C146-AFD6-9C0C0CB3AAD9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3A5D3B-3789-1348-BF2C-40662CFA9AC1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563C408-1830-F44E-992D-100DA05EBA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91" y="914457"/>
            <a:ext cx="3348411" cy="3381885"/>
          </a:xfrm>
          <a:prstGeom prst="rect">
            <a:avLst/>
          </a:prstGeom>
        </p:spPr>
      </p:pic>
      <p:sp>
        <p:nvSpPr>
          <p:cNvPr id="30" name="Flecha a la derecha con banda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EBB18C-9F39-C845-B095-3BD88CD78C49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 la derecha con bandas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6986D1-236C-8F46-9280-3CC628EF73CF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3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64B566F-8A74-6A48-B4D2-5735A93E377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80" y="1013450"/>
            <a:ext cx="3771576" cy="3183900"/>
          </a:xfrm>
          <a:prstGeom prst="rect">
            <a:avLst/>
          </a:prstGeom>
        </p:spPr>
      </p:pic>
      <p:sp>
        <p:nvSpPr>
          <p:cNvPr id="30" name="Flecha a la derecha con banda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49106C-3842-3F4A-872C-72719138FEC6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 la derecha con bandas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52F591-B1DD-6743-9A94-0B50076D6016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83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CFF2D1D-A340-F242-9770-E3FE459EF4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65" y="842836"/>
            <a:ext cx="4012079" cy="3370439"/>
          </a:xfrm>
          <a:prstGeom prst="rect">
            <a:avLst/>
          </a:prstGeom>
        </p:spPr>
      </p:pic>
      <p:sp>
        <p:nvSpPr>
          <p:cNvPr id="30" name="Flecha a la derecha con banda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B412D1-D7F1-A145-AFA8-DF091F185E77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 la derecha con bandas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8F70B4-1B1F-5D4D-B39D-CD52522EA2F5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840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19D9ED3-FB21-A34B-9760-8620E166DC9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956478"/>
            <a:ext cx="3540567" cy="3297843"/>
          </a:xfrm>
          <a:prstGeom prst="rect">
            <a:avLst/>
          </a:prstGeom>
        </p:spPr>
      </p:pic>
      <p:sp>
        <p:nvSpPr>
          <p:cNvPr id="31" name="Flecha a la derecha con bandas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17E423-5107-BD48-B4BA-0E6F922E76F2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a la derecha con bandas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1B9EA5-DE41-5347-842E-858CE9DA2CFB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43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937E1E3-9591-3C41-BF77-29F1740068B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3" y="956144"/>
            <a:ext cx="4422849" cy="3223315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B0D6F8-3F5B-E54A-9A41-EAA536667652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C61874-C583-EC4E-9606-45049E89EBBC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36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442AF9-DF45-D743-BC76-55BFDB416D4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49" y="986167"/>
            <a:ext cx="3789775" cy="3238466"/>
          </a:xfrm>
          <a:prstGeom prst="rect">
            <a:avLst/>
          </a:prstGeom>
        </p:spPr>
      </p:pic>
      <p:sp>
        <p:nvSpPr>
          <p:cNvPr id="27" name="Flecha a la derecha con bandas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16DD15-D5F6-E649-8A74-60161A895359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06B662A-14AD-6F41-AE9F-0782756A68FA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572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50667" y="2422682"/>
              <a:ext cx="992684" cy="844550"/>
              <a:chOff x="-1275585" y="125002"/>
              <a:chExt cx="993228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75585" y="125002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BA41932-74C8-E840-A56B-B74E69BFE7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73" y="669983"/>
            <a:ext cx="4078254" cy="3796901"/>
          </a:xfrm>
          <a:prstGeom prst="rect">
            <a:avLst/>
          </a:prstGeom>
        </p:spPr>
      </p:pic>
      <p:sp>
        <p:nvSpPr>
          <p:cNvPr id="30" name="Flecha a la derecha con banda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86ED31-8A6F-774E-BD32-EC4F839EB2A8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 la derecha con bandas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08B6EA-ABA9-044B-A33D-16C78C9AFCD5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126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50667" y="2422773"/>
              <a:ext cx="992684" cy="854057"/>
              <a:chOff x="-1275585" y="125093"/>
              <a:chExt cx="993228" cy="854699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75585" y="134607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25AE27-4D0F-C543-8C83-04BBF3D907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66" y="1020001"/>
            <a:ext cx="3517315" cy="3170798"/>
          </a:xfrm>
          <a:prstGeom prst="rect">
            <a:avLst/>
          </a:prstGeom>
        </p:spPr>
      </p:pic>
      <p:sp>
        <p:nvSpPr>
          <p:cNvPr id="30" name="Flecha a la derecha con banda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85FA34-2CDF-A848-AC8B-6EF7D62981B7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 la derecha con bandas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1FD225-E75E-554D-B248-BDF14F1BCEDF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31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22561" y="2422682"/>
              <a:ext cx="992684" cy="844550"/>
              <a:chOff x="-1303706" y="125002"/>
              <a:chExt cx="993228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303706" y="125002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3F2D621-23BE-E94F-8316-03DE1D1DAC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09" y="969479"/>
            <a:ext cx="3763718" cy="3271842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787F0E-CCB3-174F-98B3-1B53BD75CD7B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404FAC0-D9FE-D64F-911F-06F870665DD8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785999F-534A-5545-ABF6-ACE84A65C3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12" y="781492"/>
            <a:ext cx="4134395" cy="3569456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69C3EA-BA02-B54C-9F6E-6AB89F1CA32D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E928A3-24FD-E64C-8998-B79BB349E07C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146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7D73684-9320-9945-AA4D-1548E600647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19" y="886088"/>
            <a:ext cx="3581297" cy="3380275"/>
          </a:xfrm>
          <a:prstGeom prst="rect">
            <a:avLst/>
          </a:prstGeom>
        </p:spPr>
      </p:pic>
      <p:sp>
        <p:nvSpPr>
          <p:cNvPr id="27" name="Flecha a la derecha con bandas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EC2B45-A8A7-FF48-9988-E050B4509A15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4DE6DD-E440-1345-A3DE-7377FD98221F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844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32072" y="2422773"/>
              <a:ext cx="992684" cy="863487"/>
              <a:chOff x="-1294190" y="125093"/>
              <a:chExt cx="993228" cy="864136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94190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4A9EE4D-8233-4947-86BC-6920AE6B0B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886088"/>
            <a:ext cx="3607645" cy="3187447"/>
          </a:xfrm>
          <a:prstGeom prst="rect">
            <a:avLst/>
          </a:prstGeom>
        </p:spPr>
      </p:pic>
      <p:sp>
        <p:nvSpPr>
          <p:cNvPr id="27" name="Flecha a la derecha con bandas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3D28BE-C6A4-EB40-84B9-661F7E02E87C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A50BF5-501A-D846-8A1C-C318944FE99C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66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C3DB7C1-E135-2848-90F1-0C2D1E2320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1037351"/>
            <a:ext cx="3522506" cy="3136097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83263E-6810-734F-B0CD-58665D627622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9EC06C6-DBBF-6841-AC37-320649DB7CB1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58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FEA0AEA-7527-584C-AC9E-E8530614CDF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06" y="985292"/>
            <a:ext cx="3128570" cy="3132537"/>
          </a:xfrm>
          <a:prstGeom prst="rect">
            <a:avLst/>
          </a:prstGeom>
        </p:spPr>
      </p:pic>
      <p:sp>
        <p:nvSpPr>
          <p:cNvPr id="27" name="Flecha a la derecha con bandas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F79E75-0F4E-EC4D-85C7-BD74F43EB7C3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C48166-10B5-6D48-99C6-F37D0DFE62CB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012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22561" y="2422682"/>
              <a:ext cx="992684" cy="844550"/>
              <a:chOff x="-1303706" y="125002"/>
              <a:chExt cx="993228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303706" y="125002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E214E5A-8FA4-B145-B60C-97823C560A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7" y="886088"/>
            <a:ext cx="3347365" cy="3168325"/>
          </a:xfrm>
          <a:prstGeom prst="rect">
            <a:avLst/>
          </a:prstGeom>
        </p:spPr>
      </p:pic>
      <p:sp>
        <p:nvSpPr>
          <p:cNvPr id="27" name="Flecha a la derecha con bandas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7F955A-AADB-A24A-81F0-ADF58DA9A72C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904909-08B1-B845-8172-A59F2EC11810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8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D441DF7-776F-8C4C-80B1-86CA7F4B15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3" y="896638"/>
            <a:ext cx="4270270" cy="3329975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74DB8F-9954-D74F-8F4C-7A6ECEF3A62B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289410-B33E-8746-928E-C1CBF4B833DE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57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40807" y="2413251"/>
              <a:ext cx="992684" cy="844550"/>
              <a:chOff x="-1285450" y="115564"/>
              <a:chExt cx="993228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85450" y="11556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6C24761-0BF7-0C45-BF31-58392969881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707361"/>
            <a:ext cx="3969643" cy="3542002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5D0C54-989F-9140-AC9D-369B2FE0EB99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2FA659-1AEB-3142-B1D8-D0729ED6BB3C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339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32072" y="2422773"/>
              <a:ext cx="992684" cy="854573"/>
              <a:chOff x="-1294190" y="125093"/>
              <a:chExt cx="993228" cy="855216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94190" y="13512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EA08BEB-E884-4A41-9E7D-D0FD4E6E8B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23" y="886088"/>
            <a:ext cx="3510954" cy="3254589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5BD8A0-6558-874C-9B5B-C3F023B659C3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CA8FBB-8CBD-4348-BB4E-D14EFECAD540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760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C6C2E4F-FB0C-2144-B6E3-6309A13478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1" y="711674"/>
            <a:ext cx="3662452" cy="3494042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8E2942-1123-584F-A700-20FC78FF2D34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D5FAE0-5B04-564F-B2E7-805B8B36930C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27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7280B6E-63D0-AE4C-B0CA-1587F76DACA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95" y="903926"/>
            <a:ext cx="4139214" cy="3402948"/>
          </a:xfrm>
          <a:prstGeom prst="rect">
            <a:avLst/>
          </a:prstGeom>
        </p:spPr>
      </p:pic>
      <p:sp>
        <p:nvSpPr>
          <p:cNvPr id="29" name="Flecha a la derecha con bandas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F36652-3E97-3C42-92AE-7EEB75E1C64F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banda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CC2266-FC4B-D249-8942-A40C1CB7E72E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12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y Bien Stickers | Redbubbl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2F9C1C2-301B-084F-8FA8-FAA0A47A7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0363" r="10084" b="10140"/>
          <a:stretch/>
        </p:blipFill>
        <p:spPr bwMode="auto">
          <a:xfrm>
            <a:off x="2930105" y="273092"/>
            <a:ext cx="6331789" cy="631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9A0F15-7377-3940-850D-3D878BFC9F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8" y="1066326"/>
            <a:ext cx="3488263" cy="3236339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A34AA2-5899-DA41-AD9F-775618DEF7E0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B6D4C1-AE4A-F145-9C86-7D95E37F67E6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71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22561" y="2422773"/>
              <a:ext cx="992684" cy="854057"/>
              <a:chOff x="-1303706" y="125093"/>
              <a:chExt cx="993228" cy="854699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303706" y="134607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E314A94-5271-9643-9A52-0306F47F8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46" y="1125724"/>
            <a:ext cx="3056254" cy="3176941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F161BC-8A06-FB47-9C3B-CA83362DC83F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5B82AA-F692-1145-A3B0-9229C5D78B85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87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6634040-FCA2-F24B-A7D7-048482A0D2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38" y="1283343"/>
            <a:ext cx="2886862" cy="2644114"/>
          </a:xfrm>
          <a:prstGeom prst="rect">
            <a:avLst/>
          </a:prstGeom>
        </p:spPr>
      </p:pic>
      <p:sp>
        <p:nvSpPr>
          <p:cNvPr id="28" name="Flecha a la derecha con bandas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D64C75-1158-B546-B76B-88DF82BA8D45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 la derecha con bandas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A57B2D-827B-2B49-8DB8-DE0EC977ED5E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72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140692" y="2422682"/>
              <a:ext cx="992684" cy="844550"/>
              <a:chOff x="-1285565" y="125002"/>
              <a:chExt cx="993228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285565" y="125002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0191899-0793-8547-9A79-0D39F123FB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28" y="955217"/>
            <a:ext cx="4572362" cy="3186097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39C3EC-805C-EE4A-A05C-5B9C8F3378A2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4B6202-1A64-2245-B1E0-4D72D0D830A6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49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58B85DA-7FC9-A247-BD2B-503489D2C483}"/>
              </a:ext>
            </a:extLst>
          </p:cNvPr>
          <p:cNvGrpSpPr/>
          <p:nvPr/>
        </p:nvGrpSpPr>
        <p:grpSpPr>
          <a:xfrm>
            <a:off x="1453747" y="372881"/>
            <a:ext cx="9324214" cy="6112238"/>
            <a:chOff x="0" y="0"/>
            <a:chExt cx="4744720" cy="34302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56850BF-6A1B-1240-850C-D4FDECFB58AA}"/>
                </a:ext>
              </a:extLst>
            </p:cNvPr>
            <p:cNvSpPr/>
            <p:nvPr/>
          </p:nvSpPr>
          <p:spPr>
            <a:xfrm>
              <a:off x="0" y="0"/>
              <a:ext cx="4744720" cy="3430270"/>
            </a:xfrm>
            <a:prstGeom prst="rect">
              <a:avLst/>
            </a:prstGeom>
            <a:pattFill prst="dkVert">
              <a:fgClr>
                <a:srgbClr val="E3D9FF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CAB936-69CB-4E4F-A4B7-EAB92E720B9D}"/>
                </a:ext>
              </a:extLst>
            </p:cNvPr>
            <p:cNvGrpSpPr/>
            <p:nvPr/>
          </p:nvGrpSpPr>
          <p:grpSpPr>
            <a:xfrm>
              <a:off x="258903" y="2422681"/>
              <a:ext cx="1112080" cy="844550"/>
              <a:chOff x="-1167289" y="125001"/>
              <a:chExt cx="1112689" cy="845185"/>
            </a:xfrm>
          </p:grpSpPr>
          <p:sp>
            <p:nvSpPr>
              <p:cNvPr id="19" name="Elipse 18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B270BE70-362E-5F46-9933-A36E929ED183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0" name="Cuadro de texto 680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36BCD937-94C4-984F-BF6B-739E217E2E60}"/>
                  </a:ext>
                </a:extLst>
              </p:cNvPr>
              <p:cNvSpPr txBox="1"/>
              <p:nvPr/>
            </p:nvSpPr>
            <p:spPr>
              <a:xfrm>
                <a:off x="-1047828" y="125001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B0FCFBC-302B-AE40-BA50-F209C428126B}"/>
                </a:ext>
              </a:extLst>
            </p:cNvPr>
            <p:cNvGrpSpPr/>
            <p:nvPr/>
          </p:nvGrpSpPr>
          <p:grpSpPr>
            <a:xfrm>
              <a:off x="1047667" y="2395585"/>
              <a:ext cx="992684" cy="844550"/>
              <a:chOff x="-1274877" y="97885"/>
              <a:chExt cx="993228" cy="84518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55CC66-AB80-0642-820E-D30DCDCA40EC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8" name="Cuadro de texto 683">
                <a:hlinkClick r:id="" action="ppaction://noaction">
                  <a:snd r:embed="rId3" name="applause.wav"/>
                </a:hlinkClick>
                <a:extLst>
                  <a:ext uri="{FF2B5EF4-FFF2-40B4-BE49-F238E27FC236}">
                    <a16:creationId xmlns:a16="http://schemas.microsoft.com/office/drawing/2014/main" id="{2740A27D-6946-EE4B-81D7-E95EC8B8F79D}"/>
                  </a:ext>
                </a:extLst>
              </p:cNvPr>
              <p:cNvSpPr txBox="1"/>
              <p:nvPr/>
            </p:nvSpPr>
            <p:spPr>
              <a:xfrm>
                <a:off x="-1274877" y="97885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0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533F85F-C7C0-B948-AED5-B9C81222342A}"/>
                </a:ext>
              </a:extLst>
            </p:cNvPr>
            <p:cNvGrpSpPr/>
            <p:nvPr/>
          </p:nvGrpSpPr>
          <p:grpSpPr>
            <a:xfrm>
              <a:off x="2017037" y="2395584"/>
              <a:ext cx="798150" cy="844550"/>
              <a:chOff x="-1219887" y="97975"/>
              <a:chExt cx="798712" cy="84518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31B05E70-85B0-5049-AD26-BD78E7D941AD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6" name="Cuadro de texto 686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F794B7D-3EC9-7649-BF3F-52DCCA940F2E}"/>
                  </a:ext>
                </a:extLst>
              </p:cNvPr>
              <p:cNvSpPr txBox="1"/>
              <p:nvPr/>
            </p:nvSpPr>
            <p:spPr>
              <a:xfrm>
                <a:off x="-1219887" y="97975"/>
                <a:ext cx="798712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es-E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05101E7-201B-F647-94AA-05ABC35F9FF8}"/>
                </a:ext>
              </a:extLst>
            </p:cNvPr>
            <p:cNvGrpSpPr/>
            <p:nvPr/>
          </p:nvGrpSpPr>
          <p:grpSpPr>
            <a:xfrm>
              <a:off x="2834746" y="2395584"/>
              <a:ext cx="992684" cy="844550"/>
              <a:chOff x="-1298505" y="97883"/>
              <a:chExt cx="993228" cy="845185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68265C1-9929-DB40-847A-3A073AA6341B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4" name="Cuadro de texto 689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4F2EE7B0-7482-5F48-8ADF-77E52AC9C1FE}"/>
                  </a:ext>
                </a:extLst>
              </p:cNvPr>
              <p:cNvSpPr txBox="1"/>
              <p:nvPr/>
            </p:nvSpPr>
            <p:spPr>
              <a:xfrm>
                <a:off x="-1298505" y="97883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88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s-ES" sz="4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14EE2FC-26A0-B449-BA68-926D8E23B48E}"/>
                </a:ext>
              </a:extLst>
            </p:cNvPr>
            <p:cNvGrpSpPr/>
            <p:nvPr/>
          </p:nvGrpSpPr>
          <p:grpSpPr>
            <a:xfrm>
              <a:off x="3731747" y="2422773"/>
              <a:ext cx="992684" cy="863487"/>
              <a:chOff x="-1288738" y="125093"/>
              <a:chExt cx="993228" cy="864136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023C5DE-7414-1841-91A1-0E6903362405}"/>
                  </a:ext>
                </a:extLst>
              </p:cNvPr>
              <p:cNvSpPr/>
              <p:nvPr/>
            </p:nvSpPr>
            <p:spPr>
              <a:xfrm>
                <a:off x="-1167289" y="125093"/>
                <a:ext cx="720395" cy="72001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78A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2" name="Cuadro de texto 692">
                <a:hlinkClick r:id="" action="ppaction://noaction">
                  <a:snd r:embed="rId2" name="explode.wav"/>
                </a:hlinkClick>
                <a:extLst>
                  <a:ext uri="{FF2B5EF4-FFF2-40B4-BE49-F238E27FC236}">
                    <a16:creationId xmlns:a16="http://schemas.microsoft.com/office/drawing/2014/main" id="{A10B649A-0E66-1E44-803D-49183F4F815C}"/>
                  </a:ext>
                </a:extLst>
              </p:cNvPr>
              <p:cNvSpPr txBox="1"/>
              <p:nvPr/>
            </p:nvSpPr>
            <p:spPr>
              <a:xfrm>
                <a:off x="-1288738" y="144044"/>
                <a:ext cx="993228" cy="8451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7200" dirty="0">
                    <a:effectLst/>
                    <a:latin typeface="Cooper Black" panose="0208090404030B020404" pitchFamily="18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0F4AB-DD38-4946-98FD-0ACF43CEDDA4}"/>
                </a:ext>
              </a:extLst>
            </p:cNvPr>
            <p:cNvSpPr/>
            <p:nvPr/>
          </p:nvSpPr>
          <p:spPr>
            <a:xfrm>
              <a:off x="345100" y="152924"/>
              <a:ext cx="3963346" cy="2199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8AC3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788676"/>
                        <a:gd name="connsiteY0" fmla="*/ 1960032 h 3920063"/>
                        <a:gd name="connsiteX1" fmla="*/ 3894338 w 7788676"/>
                        <a:gd name="connsiteY1" fmla="*/ 0 h 3920063"/>
                        <a:gd name="connsiteX2" fmla="*/ 7788676 w 7788676"/>
                        <a:gd name="connsiteY2" fmla="*/ 1960032 h 3920063"/>
                        <a:gd name="connsiteX3" fmla="*/ 3894338 w 7788676"/>
                        <a:gd name="connsiteY3" fmla="*/ 3920064 h 3920063"/>
                        <a:gd name="connsiteX4" fmla="*/ 0 w 7788676"/>
                        <a:gd name="connsiteY4" fmla="*/ 1960032 h 3920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88676" h="3920063" fill="none" extrusionOk="0">
                          <a:moveTo>
                            <a:pt x="0" y="1960032"/>
                          </a:moveTo>
                          <a:cubicBezTo>
                            <a:pt x="118915" y="1150413"/>
                            <a:pt x="2029001" y="37462"/>
                            <a:pt x="3894338" y="0"/>
                          </a:cubicBezTo>
                          <a:cubicBezTo>
                            <a:pt x="6111060" y="277957"/>
                            <a:pt x="7569205" y="915650"/>
                            <a:pt x="7788676" y="1960032"/>
                          </a:cubicBezTo>
                          <a:cubicBezTo>
                            <a:pt x="7424390" y="3024082"/>
                            <a:pt x="5820165" y="3725354"/>
                            <a:pt x="3894338" y="3920064"/>
                          </a:cubicBezTo>
                          <a:cubicBezTo>
                            <a:pt x="1827685" y="3899494"/>
                            <a:pt x="-163880" y="2840895"/>
                            <a:pt x="0" y="1960032"/>
                          </a:cubicBezTo>
                          <a:close/>
                        </a:path>
                        <a:path w="7788676" h="3920063" stroke="0" extrusionOk="0">
                          <a:moveTo>
                            <a:pt x="0" y="1960032"/>
                          </a:moveTo>
                          <a:cubicBezTo>
                            <a:pt x="134960" y="1315886"/>
                            <a:pt x="1959046" y="-530673"/>
                            <a:pt x="3894338" y="0"/>
                          </a:cubicBezTo>
                          <a:cubicBezTo>
                            <a:pt x="5912527" y="-295392"/>
                            <a:pt x="7878717" y="859624"/>
                            <a:pt x="7788676" y="1960032"/>
                          </a:cubicBezTo>
                          <a:cubicBezTo>
                            <a:pt x="8096056" y="3090461"/>
                            <a:pt x="6116996" y="3818424"/>
                            <a:pt x="3894338" y="3920064"/>
                          </a:cubicBezTo>
                          <a:cubicBezTo>
                            <a:pt x="1779182" y="4015148"/>
                            <a:pt x="-55394" y="2798273"/>
                            <a:pt x="0" y="196003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pic>
        <p:nvPicPr>
          <p:cNvPr id="21" name="Imagen 20" descr="Imagen que contiene objeto, burbuja, compact disk&#10;&#10;Descripción generada automáticamente">
            <a:extLst>
              <a:ext uri="{FF2B5EF4-FFF2-40B4-BE49-F238E27FC236}">
                <a16:creationId xmlns:a16="http://schemas.microsoft.com/office/drawing/2014/main" id="{FCC091BC-C15A-E84F-AA8D-01FBBADBE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" y="151977"/>
            <a:ext cx="1411330" cy="13817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1AA545F-B73C-E944-AB2C-FB5C7F4BEA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29" y="663393"/>
            <a:ext cx="4407677" cy="3790667"/>
          </a:xfrm>
          <a:prstGeom prst="rect">
            <a:avLst/>
          </a:prstGeom>
        </p:spPr>
      </p:pic>
      <p:sp>
        <p:nvSpPr>
          <p:cNvPr id="23" name="Flecha a la derecha con bandas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6B5440-C599-574F-8951-704A44850421}"/>
              </a:ext>
            </a:extLst>
          </p:cNvPr>
          <p:cNvSpPr/>
          <p:nvPr/>
        </p:nvSpPr>
        <p:spPr>
          <a:xfrm>
            <a:off x="10801783" y="3103353"/>
            <a:ext cx="1035170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16B597-39F9-0143-A5FF-47F8818FDB7F}"/>
              </a:ext>
            </a:extLst>
          </p:cNvPr>
          <p:cNvSpPr/>
          <p:nvPr/>
        </p:nvSpPr>
        <p:spPr>
          <a:xfrm flipH="1">
            <a:off x="429501" y="3103353"/>
            <a:ext cx="994477" cy="65129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082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237</Words>
  <Application>Microsoft Macintosh PowerPoint</Application>
  <PresentationFormat>Panorámica</PresentationFormat>
  <Paragraphs>215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Chalkduster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</cp:revision>
  <dcterms:created xsi:type="dcterms:W3CDTF">2020-09-27T16:30:12Z</dcterms:created>
  <dcterms:modified xsi:type="dcterms:W3CDTF">2020-09-28T12:13:02Z</dcterms:modified>
</cp:coreProperties>
</file>